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FF332-5BF0-433D-9A9D-B97EED69A1A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72528-4A78-4DA6-A5A3-4178E0B4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49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0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4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5248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41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769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4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49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0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8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8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0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0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1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7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1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D1867-6192-47A7-B8A6-C6E2C8D684E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CD1B69-A758-4C3E-83B1-A2B762410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0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04734"/>
            <a:ext cx="7766936" cy="3646099"/>
          </a:xfrm>
        </p:spPr>
        <p:txBody>
          <a:bodyPr/>
          <a:lstStyle/>
          <a:p>
            <a:pPr algn="ctr"/>
            <a:r>
              <a:rPr lang="en-US" sz="7200" dirty="0" smtClean="0"/>
              <a:t>Welcome to 8</a:t>
            </a:r>
            <a:r>
              <a:rPr lang="en-US" sz="7200" baseline="30000" dirty="0" smtClean="0"/>
              <a:t>th</a:t>
            </a:r>
            <a:r>
              <a:rPr lang="en-US" sz="7200" dirty="0" smtClean="0"/>
              <a:t> Grade Parent Night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2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3" y="163227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Tonight’s Agenda: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027"/>
            <a:ext cx="8596668" cy="4557336"/>
          </a:xfrm>
        </p:spPr>
        <p:txBody>
          <a:bodyPr>
            <a:normAutofit/>
          </a:bodyPr>
          <a:lstStyle/>
          <a:p>
            <a:r>
              <a:rPr lang="en-US" sz="3200" dirty="0"/>
              <a:t>Review graduation </a:t>
            </a:r>
            <a:r>
              <a:rPr lang="en-US" sz="3200" dirty="0" smtClean="0"/>
              <a:t>requirements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Review scheduling process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Four Year Planning (EDP’s)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667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3266"/>
            <a:ext cx="8596668" cy="1320800"/>
          </a:xfrm>
        </p:spPr>
        <p:txBody>
          <a:bodyPr/>
          <a:lstStyle/>
          <a:p>
            <a:r>
              <a:rPr lang="en-US" dirty="0" smtClean="0"/>
              <a:t>Graduation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99410"/>
            <a:ext cx="8596668" cy="5786203"/>
          </a:xfrm>
        </p:spPr>
        <p:txBody>
          <a:bodyPr>
            <a:noAutofit/>
          </a:bodyPr>
          <a:lstStyle/>
          <a:p>
            <a:r>
              <a:rPr lang="en-US" sz="2000" dirty="0" smtClean="0"/>
              <a:t>English – 4 Credits</a:t>
            </a:r>
          </a:p>
          <a:p>
            <a:r>
              <a:rPr lang="en-US" sz="2000" dirty="0" smtClean="0"/>
              <a:t>Math -4 Credits</a:t>
            </a:r>
          </a:p>
          <a:p>
            <a:r>
              <a:rPr lang="en-US" sz="2000" dirty="0" smtClean="0"/>
              <a:t>Science – 3 Credits</a:t>
            </a:r>
          </a:p>
          <a:p>
            <a:r>
              <a:rPr lang="en-US" sz="2000" dirty="0" smtClean="0"/>
              <a:t>Social Studies – 3 Credits</a:t>
            </a:r>
          </a:p>
          <a:p>
            <a:r>
              <a:rPr lang="en-US" sz="2000" dirty="0" smtClean="0"/>
              <a:t>World Language – 1 Credit</a:t>
            </a:r>
          </a:p>
          <a:p>
            <a:r>
              <a:rPr lang="en-US" sz="2000" dirty="0" smtClean="0"/>
              <a:t>Computer Education – 0.5 Credit</a:t>
            </a:r>
          </a:p>
          <a:p>
            <a:r>
              <a:rPr lang="en-US" sz="2000" dirty="0" smtClean="0"/>
              <a:t>Physical Education – 1 Credit</a:t>
            </a:r>
          </a:p>
          <a:p>
            <a:r>
              <a:rPr lang="en-US" sz="2000" dirty="0" smtClean="0"/>
              <a:t>Visual, Performing, and Applied Arts – 1 Credit</a:t>
            </a:r>
          </a:p>
          <a:p>
            <a:r>
              <a:rPr lang="en-US" sz="2000" dirty="0" smtClean="0"/>
              <a:t>Electives – 11 Credits</a:t>
            </a:r>
          </a:p>
          <a:p>
            <a:endParaRPr lang="en-US" sz="2000" dirty="0"/>
          </a:p>
          <a:p>
            <a:r>
              <a:rPr lang="en-US" sz="2000" dirty="0" smtClean="0"/>
              <a:t>Total credits required for graduation = 27.5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Graduation Requirement modifications available. See MHS Student Handbook for more information about a Personal Curriculum.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750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Required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977"/>
            <a:ext cx="8596668" cy="5021705"/>
          </a:xfrm>
        </p:spPr>
        <p:txBody>
          <a:bodyPr>
            <a:noAutofit/>
          </a:bodyPr>
          <a:lstStyle/>
          <a:p>
            <a:r>
              <a:rPr lang="en-US" sz="2400" dirty="0" smtClean="0"/>
              <a:t>Freshman English A &amp; B</a:t>
            </a:r>
          </a:p>
          <a:p>
            <a:r>
              <a:rPr lang="en-US" sz="2400" dirty="0" smtClean="0"/>
              <a:t>Math – Either Algebra 1a, 1b, 1c  OR Geometry A &amp; B</a:t>
            </a:r>
          </a:p>
          <a:p>
            <a:r>
              <a:rPr lang="en-US" sz="2400" dirty="0" smtClean="0"/>
              <a:t>Biology A &amp; B  (may take sophomore year for students with teacher approval)</a:t>
            </a:r>
          </a:p>
          <a:p>
            <a:r>
              <a:rPr lang="en-US" sz="2400" dirty="0" smtClean="0"/>
              <a:t>US History A &amp; B</a:t>
            </a:r>
          </a:p>
          <a:p>
            <a:r>
              <a:rPr lang="en-US" sz="2400" dirty="0" smtClean="0"/>
              <a:t>Intro to PE</a:t>
            </a:r>
          </a:p>
          <a:p>
            <a:endParaRPr lang="en-US" sz="2400" dirty="0"/>
          </a:p>
          <a:p>
            <a:r>
              <a:rPr lang="en-US" sz="2400" dirty="0" smtClean="0"/>
              <a:t>Suggested electives:</a:t>
            </a:r>
          </a:p>
          <a:p>
            <a:pPr lvl="1"/>
            <a:r>
              <a:rPr lang="en-US" sz="2000" dirty="0" smtClean="0"/>
              <a:t>World Language (required to take second level if first level completed in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grade)</a:t>
            </a:r>
          </a:p>
          <a:p>
            <a:pPr lvl="1"/>
            <a:r>
              <a:rPr lang="en-US" sz="2000" dirty="0" smtClean="0"/>
              <a:t>Computer requirement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487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63226"/>
            <a:ext cx="8596668" cy="1320800"/>
          </a:xfrm>
        </p:spPr>
        <p:txBody>
          <a:bodyPr/>
          <a:lstStyle/>
          <a:p>
            <a:r>
              <a:rPr lang="en-US" dirty="0" smtClean="0"/>
              <a:t>9th Grade Scheduling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974362"/>
            <a:ext cx="9411047" cy="56363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Meet </a:t>
            </a:r>
            <a:r>
              <a:rPr lang="en-US" sz="2400" dirty="0" smtClean="0"/>
              <a:t>with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</a:t>
            </a:r>
            <a:r>
              <a:rPr lang="en-US" sz="2400" dirty="0" smtClean="0"/>
              <a:t>students Tuesday </a:t>
            </a:r>
            <a:r>
              <a:rPr lang="en-US" sz="2400" dirty="0" smtClean="0"/>
              <a:t>and Thursday.</a:t>
            </a:r>
          </a:p>
          <a:p>
            <a:r>
              <a:rPr lang="en-US" sz="2400" dirty="0" smtClean="0"/>
              <a:t>Students received scheduling information and class request form</a:t>
            </a:r>
          </a:p>
          <a:p>
            <a:r>
              <a:rPr lang="en-US" sz="2400" dirty="0" smtClean="0"/>
              <a:t>Students will submit forms WITH PARENT SIGNATURE to their English teacher no later than Friday, April </a:t>
            </a:r>
            <a:r>
              <a:rPr lang="en-US" sz="2400" dirty="0" smtClean="0"/>
              <a:t>27th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High school counselors will input requests based on priority/availability</a:t>
            </a:r>
          </a:p>
          <a:p>
            <a:r>
              <a:rPr lang="en-US" sz="2400" dirty="0" smtClean="0"/>
              <a:t>Schedules are generated and counselors will fix errors</a:t>
            </a:r>
          </a:p>
          <a:p>
            <a:r>
              <a:rPr lang="en-US" sz="2400" dirty="0" smtClean="0"/>
              <a:t>Student schedules may be viewed in Skyward when completed</a:t>
            </a:r>
          </a:p>
          <a:p>
            <a:r>
              <a:rPr lang="en-US" sz="2400" dirty="0" smtClean="0"/>
              <a:t>Schedule change policy:	</a:t>
            </a:r>
          </a:p>
          <a:p>
            <a:pPr lvl="1"/>
            <a:r>
              <a:rPr lang="en-US" sz="2000" dirty="0"/>
              <a:t>Request must be submitted to counselor two weeks before the trimester begins</a:t>
            </a:r>
          </a:p>
          <a:p>
            <a:pPr lvl="1"/>
            <a:r>
              <a:rPr lang="en-US" sz="2000" dirty="0"/>
              <a:t>Requested changes are not guaranteed. Convenience changes are strongly discouraged.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04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4885"/>
            <a:ext cx="8596668" cy="904407"/>
          </a:xfrm>
        </p:spPr>
        <p:txBody>
          <a:bodyPr/>
          <a:lstStyle/>
          <a:p>
            <a:r>
              <a:rPr lang="en-US" dirty="0" smtClean="0"/>
              <a:t>Four Year Planning – EDP’s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59370"/>
            <a:ext cx="8596668" cy="5606322"/>
          </a:xfrm>
        </p:spPr>
        <p:txBody>
          <a:bodyPr>
            <a:noAutofit/>
          </a:bodyPr>
          <a:lstStyle/>
          <a:p>
            <a:r>
              <a:rPr lang="en-US" sz="2400" dirty="0" smtClean="0"/>
              <a:t>Students were introduced to 4 year planning</a:t>
            </a:r>
          </a:p>
          <a:p>
            <a:r>
              <a:rPr lang="en-US" sz="2400" dirty="0" smtClean="0"/>
              <a:t>See Course Offerings sheet in packet</a:t>
            </a:r>
          </a:p>
          <a:p>
            <a:r>
              <a:rPr lang="en-US" sz="2400" dirty="0" smtClean="0"/>
              <a:t>Trimesters vs Semesters</a:t>
            </a:r>
          </a:p>
          <a:p>
            <a:pPr lvl="1"/>
            <a:r>
              <a:rPr lang="en-US" sz="2000" dirty="0" smtClean="0"/>
              <a:t>7.5 credits per year</a:t>
            </a:r>
          </a:p>
          <a:p>
            <a:r>
              <a:rPr lang="en-US" sz="2400" dirty="0" smtClean="0"/>
              <a:t>1, 2, or 3 trimester courses</a:t>
            </a:r>
          </a:p>
          <a:p>
            <a:r>
              <a:rPr lang="en-US" sz="2400" dirty="0" smtClean="0"/>
              <a:t>Opportunities for students:</a:t>
            </a:r>
          </a:p>
          <a:p>
            <a:pPr lvl="1"/>
            <a:r>
              <a:rPr lang="en-US" sz="2000" dirty="0" smtClean="0"/>
              <a:t>AP/Honors</a:t>
            </a:r>
          </a:p>
          <a:p>
            <a:pPr lvl="1"/>
            <a:r>
              <a:rPr lang="en-US" sz="2000" dirty="0" smtClean="0"/>
              <a:t>Articulation</a:t>
            </a:r>
          </a:p>
          <a:p>
            <a:pPr lvl="1"/>
            <a:r>
              <a:rPr lang="en-US" sz="2000" dirty="0" smtClean="0"/>
              <a:t>Capital Area Career Center</a:t>
            </a:r>
          </a:p>
          <a:p>
            <a:pPr lvl="1"/>
            <a:r>
              <a:rPr lang="en-US" sz="2000" dirty="0" smtClean="0"/>
              <a:t>Dual Enrollment</a:t>
            </a:r>
          </a:p>
          <a:p>
            <a:pPr lvl="1"/>
            <a:r>
              <a:rPr lang="en-US" sz="2000" dirty="0" smtClean="0"/>
              <a:t>Michigan Virtual High School</a:t>
            </a:r>
          </a:p>
          <a:p>
            <a:pPr lvl="1"/>
            <a:r>
              <a:rPr lang="en-US" sz="2000" dirty="0" smtClean="0"/>
              <a:t>Specialty courses – yearbook, journalism, LINKS….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132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04865"/>
            <a:ext cx="8596668" cy="8444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to Make 9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Grade Successful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54046"/>
            <a:ext cx="8736489" cy="5141625"/>
          </a:xfrm>
        </p:spPr>
        <p:txBody>
          <a:bodyPr/>
          <a:lstStyle/>
          <a:p>
            <a:r>
              <a:rPr lang="en-US" sz="2800" dirty="0" smtClean="0"/>
              <a:t>ATTENDANCE</a:t>
            </a:r>
          </a:p>
          <a:p>
            <a:r>
              <a:rPr lang="en-US" sz="2800" dirty="0" smtClean="0"/>
              <a:t>Attend help labs and Bulldog Brilliance</a:t>
            </a:r>
          </a:p>
          <a:p>
            <a:r>
              <a:rPr lang="en-US" sz="2800" dirty="0" smtClean="0"/>
              <a:t>Check grades and missing assignments regularly on Skyward</a:t>
            </a:r>
          </a:p>
          <a:p>
            <a:r>
              <a:rPr lang="en-US" sz="2800" dirty="0" smtClean="0"/>
              <a:t>Planner use is highly recommended (not provided)</a:t>
            </a:r>
          </a:p>
          <a:p>
            <a:r>
              <a:rPr lang="en-US" sz="2800" dirty="0" smtClean="0"/>
              <a:t>Homework will increase. Do your homework!</a:t>
            </a:r>
          </a:p>
          <a:p>
            <a:r>
              <a:rPr lang="en-US" sz="2800" dirty="0" smtClean="0"/>
              <a:t>Communicate with your teacher and know his or her classroom policies</a:t>
            </a:r>
          </a:p>
          <a:p>
            <a:r>
              <a:rPr lang="en-US" sz="2800" dirty="0" smtClean="0"/>
              <a:t>Get to know your counselor. We are your advocate!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794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</TotalTime>
  <Words>349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Welcome to 8th Grade Parent Night</vt:lpstr>
      <vt:lpstr>Tonight’s Agenda:</vt:lpstr>
      <vt:lpstr>Graduation Requirements</vt:lpstr>
      <vt:lpstr>9th Grade Required Classes</vt:lpstr>
      <vt:lpstr>9th Grade Scheduling Process</vt:lpstr>
      <vt:lpstr>Four Year Planning – EDP’s</vt:lpstr>
      <vt:lpstr>How to Make 9th Grade Successful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8th Grade Parent Night</dc:title>
  <dc:creator>Mary B. Hunter</dc:creator>
  <cp:lastModifiedBy>Kathleen E. Oakes</cp:lastModifiedBy>
  <cp:revision>11</cp:revision>
  <cp:lastPrinted>2016-04-27T16:30:30Z</cp:lastPrinted>
  <dcterms:created xsi:type="dcterms:W3CDTF">2015-04-22T14:36:33Z</dcterms:created>
  <dcterms:modified xsi:type="dcterms:W3CDTF">2017-04-12T12:10:04Z</dcterms:modified>
</cp:coreProperties>
</file>